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43"/>
  </p:normalViewPr>
  <p:slideViewPr>
    <p:cSldViewPr snapToGrid="0" snapToObjects="1">
      <p:cViewPr varScale="1">
        <p:scale>
          <a:sx n="74" d="100"/>
          <a:sy n="74" d="100"/>
        </p:scale>
        <p:origin x="17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gif>
</file>

<file path=ppt/media/image3.gif>
</file>

<file path=ppt/media/image4.gif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5B136C-9415-5F43-AB0C-6DAFDA32FAE6}" type="datetimeFigureOut">
              <a:rPr lang="en-US" smtClean="0"/>
              <a:t>7/1/19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5F0BC-3256-E84D-A723-7F2175659C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08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5F0BC-3256-E84D-A723-7F2175659C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827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F7CAA-22CB-824B-B954-2DB5D1E0E9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F0679F-6027-5A4D-A198-BA1C841F7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A6BD9-BE3C-0A4C-A672-8C268DEB8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1D700-35F7-534A-99CF-AC8557C1E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F5E1A-3D04-7F4C-9084-BB8F60EC5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83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26219-3E72-8840-BD36-F46FE307C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3A4F2-A862-DF49-A544-43C54AD03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9EB6B-DB30-6E4E-9E98-2129F2E43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DA260-1CD6-C948-86EC-8F892577A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47678-BE68-564C-911A-0FB2E2F41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35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EC95AD-86A9-EE48-92ED-517FA56598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AFE05F-00DE-0A40-9AEA-F328D707C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4FE95-CC81-084B-814C-428579A2D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50267-CE65-4842-8796-72388384C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6D75F-BAFD-2E44-8BE8-21649DB38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08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EE5DC-A9BE-144E-8600-07DAB662C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C01A6-F882-A640-8C19-4CCA5F0BB5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9A875-CB79-9441-BFC4-3E2270868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9BBBA-0AB8-ED44-B7C5-386DB9390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DC3D7-77F6-904C-B0CA-E94E2139A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78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736F8-73F4-F742-A38B-D160526F0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2C773A-DA6B-E247-8A80-03DD60B75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CCB01-469F-3F43-B4D8-25C6CD384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090A4-09E4-9D46-88C9-1E0B1571F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E3B2A-D105-A54E-9853-34B4A0B30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132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D13A2-3AFF-574E-BBF9-86501EECB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4A73C-7393-A94D-BB9F-E94DEBFE43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6C1CFE-2928-024C-A185-50EF14BFE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192BC4-BEB6-1C40-BBD0-7B9DA7C1F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569471-8CC9-134F-A42A-F1225D879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E631F-F768-3C4B-A5BE-D7B0F0164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15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27027-88BD-8448-B4C7-5083DB67D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A0FD2-11D8-1D43-A07E-9E65998D3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CC7CB5-1DF6-E94B-BB3B-0A6760F3E0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E28B45-1AC2-0941-9D34-18AC92C8D3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5FF1D5-86D6-E24F-8195-30E9C840D3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35FA5A-5138-0F4A-99AC-B8083FBC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DDE36A-DF0E-4B48-B8A2-CF0BADE05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07F804-D335-DC4F-ACD6-904D6D5D8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19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01B3-D0F7-8349-8CAF-09E5259EE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9F63BE-EC6E-5946-90C3-4D2BE7B0B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B4ABB-73CA-D845-813F-E9AE69DE8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2A283-1C2D-7244-8211-2236D0A94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71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8134DF-7685-B045-B57B-B9277CF7B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8754EC-48A4-5E49-B89C-24F6EB005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00620D-9575-E342-BFB7-84760A502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90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72D43-33D0-6344-9BF9-6BD256D09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04B6D-1ED7-CD49-8CBE-B13101DA5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3324F6-D4B8-834A-89DD-D5B397E6C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34C4C-548E-814D-9971-134C5544E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928AB5-45C4-6F4F-A7C8-2D1DE9335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744395-BE84-F14B-B3DA-BDD0E9540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605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DF766-4176-594E-9E92-7A485D7CC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B46CC8-70A5-2644-8AA0-B12386BE29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9476B-9DC7-1D45-B976-95B022937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70B2B-0093-4A4C-B752-5F377D0A9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C14D80-B098-6741-9467-7F3A50490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C2B5E-0656-034E-B8A7-71CFC3BB8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27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CA04B5-204E-4440-8D9B-6C68BC1F1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5EF0F2-EC7F-1840-AC69-7B02F369E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D4BD5-16DB-7F49-8246-65E54F5A9A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65AAF9-09E9-594D-B240-BC9383C0494C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E17B3-6020-5D42-BF80-4EBF8D23E7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041F1-C3BD-3B42-8D65-A5D77D347E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0C6A5-2BCB-6C48-8995-4F32DB8591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065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127">
            <a:extLst>
              <a:ext uri="{FF2B5EF4-FFF2-40B4-BE49-F238E27FC236}">
                <a16:creationId xmlns:a16="http://schemas.microsoft.com/office/drawing/2014/main" id="{39E996D2-286A-1141-B822-FF5A1A4F5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636" y="-1143000"/>
            <a:ext cx="8911167" cy="9144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3D1B36-6CDE-E946-97A7-605DD6228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1859" y="2048295"/>
            <a:ext cx="246888" cy="3270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00CB85-D424-244C-8C8C-5616F67AF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7514" y="2669475"/>
            <a:ext cx="247130" cy="3273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1F76BF-48FC-F14B-942B-C3D5C584F2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27303" y="3265498"/>
            <a:ext cx="246888" cy="32700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7F28BC0-7C98-8541-B797-8A041C4B0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66085" y="4748521"/>
            <a:ext cx="247130" cy="32732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98F5451-E691-674A-9F88-3CF6ECFA0E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26591" y="2082801"/>
            <a:ext cx="246888" cy="32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52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80A281-F3B7-214F-AC7D-F92D76060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8" t="9379" r="5283" b="11174"/>
          <a:stretch/>
        </p:blipFill>
        <p:spPr>
          <a:xfrm rot="10800000">
            <a:off x="218536" y="293296"/>
            <a:ext cx="6245525" cy="40863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655DC2-0D6F-D14F-9EA4-8FBB4A1991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86" t="13690" r="7464" b="9497"/>
          <a:stretch/>
        </p:blipFill>
        <p:spPr>
          <a:xfrm rot="10800000">
            <a:off x="6464062" y="293296"/>
            <a:ext cx="6245526" cy="4086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225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</Words>
  <Application>Microsoft Macintosh PowerPoint</Application>
  <PresentationFormat>Widescreen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Zhou, Lifeng</dc:creator>
  <cp:lastModifiedBy>Zhou, Lifeng</cp:lastModifiedBy>
  <cp:revision>17</cp:revision>
  <dcterms:created xsi:type="dcterms:W3CDTF">2019-07-01T18:03:05Z</dcterms:created>
  <dcterms:modified xsi:type="dcterms:W3CDTF">2019-07-01T21:57:04Z</dcterms:modified>
</cp:coreProperties>
</file>

<file path=docProps/thumbnail.jpeg>
</file>